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0f42e8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d0f42e8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cce9487a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cce9487a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cce9487a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cce9487a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cce9487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cce9487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cce9487a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cce9487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cce9487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cce9487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cce9487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cce9487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cce9487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cce9487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cce9487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cce9487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d0f42e8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d0f42e8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8575"/>
            <a:ext cx="8520600" cy="21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Fire Detection and Notification Method in Ship Areas Using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Deep Learning and Computer Vision Approaches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Mitheela Das Armisha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23273003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9144001" cy="402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Thorough experiments and evaluation of the system demonstrate that the proposed system is highly efficient In detecting real-time fires in challenging </a:t>
            </a:r>
            <a:r>
              <a:rPr lang="en" sz="1600">
                <a:solidFill>
                  <a:schemeClr val="dk1"/>
                </a:solidFill>
              </a:rPr>
              <a:t>environments.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Implementation of this model provides timely responses allowing the mitigation of fires before they escalate.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There is a significant contribution of YOLOv7 in leveraging the power of deep learning techniques to timely classify fire instance.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08700" y="1152475"/>
            <a:ext cx="8623500" cy="3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6600">
                <a:solidFill>
                  <a:srgbClr val="000000"/>
                </a:solidFill>
              </a:rPr>
              <a:t>S</a:t>
            </a:r>
            <a:r>
              <a:rPr lang="en" sz="6600">
                <a:solidFill>
                  <a:srgbClr val="000000"/>
                </a:solidFill>
              </a:rPr>
              <a:t>hips is  the oldest model of transportation have aided humanity in many aspects of life.</a:t>
            </a:r>
            <a:endParaRPr sz="6600">
              <a:solidFill>
                <a:srgbClr val="000000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6600">
                <a:solidFill>
                  <a:srgbClr val="000000"/>
                </a:solidFill>
              </a:rPr>
              <a:t>Threat</a:t>
            </a:r>
            <a:r>
              <a:rPr lang="en" sz="6600">
                <a:solidFill>
                  <a:srgbClr val="000000"/>
                </a:solidFill>
              </a:rPr>
              <a:t> of fire is common incident in ship. </a:t>
            </a:r>
            <a:endParaRPr sz="6600">
              <a:solidFill>
                <a:srgbClr val="000000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6600">
                <a:solidFill>
                  <a:srgbClr val="000000"/>
                </a:solidFill>
              </a:rPr>
              <a:t>The risk to the crew and passengers is increased if the cargo contains extremely flammable substances like coal, wood, oil, or gas.</a:t>
            </a:r>
            <a:endParaRPr sz="6600">
              <a:solidFill>
                <a:srgbClr val="000000"/>
              </a:solidFill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125"/>
              <a:buChar char="●"/>
            </a:pPr>
            <a:r>
              <a:rPr lang="en" sz="6400">
                <a:solidFill>
                  <a:schemeClr val="dk1"/>
                </a:solidFill>
              </a:rPr>
              <a:t>I</a:t>
            </a:r>
            <a:r>
              <a:rPr lang="en" sz="6400">
                <a:solidFill>
                  <a:schemeClr val="dk1"/>
                </a:solidFill>
              </a:rPr>
              <a:t>mpacts on the safety of the crew, cargo, the environment, finances, reputation.</a:t>
            </a:r>
            <a:endParaRPr sz="1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800">
                <a:solidFill>
                  <a:srgbClr val="000000"/>
                </a:solidFill>
              </a:rPr>
              <a:t>DATASET-</a:t>
            </a:r>
            <a:endParaRPr b="1" sz="7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00">
                <a:solidFill>
                  <a:schemeClr val="dk1"/>
                </a:solidFill>
              </a:rPr>
              <a:t>collected 4622 images of various ship scenarios and performed data augmentation techniques.</a:t>
            </a:r>
            <a:endParaRPr sz="6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Introduction(continued)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10">
                <a:solidFill>
                  <a:schemeClr val="dk1"/>
                </a:solidFill>
              </a:rPr>
              <a:t>The aims of this research project-</a:t>
            </a:r>
            <a:endParaRPr b="1" sz="7310">
              <a:solidFill>
                <a:schemeClr val="dk1"/>
              </a:solidFill>
            </a:endParaRPr>
          </a:p>
          <a:p>
            <a:pPr indent="-33690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22">
                <a:solidFill>
                  <a:schemeClr val="dk1"/>
                </a:solidFill>
              </a:rPr>
              <a:t> showcases enhanced capabilities of fire recognition to improve maritime safety using YOLOV7.</a:t>
            </a:r>
            <a:endParaRPr sz="6822">
              <a:solidFill>
                <a:schemeClr val="dk1"/>
              </a:solidFill>
            </a:endParaRPr>
          </a:p>
          <a:p>
            <a:pPr indent="-3369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22">
                <a:solidFill>
                  <a:schemeClr val="dk1"/>
                </a:solidFill>
              </a:rPr>
              <a:t>Real-time fire detector in challenging environments and for small-object detection.</a:t>
            </a:r>
            <a:endParaRPr sz="6822">
              <a:solidFill>
                <a:schemeClr val="dk1"/>
              </a:solidFill>
            </a:endParaRPr>
          </a:p>
          <a:p>
            <a:pPr indent="-3369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22">
                <a:solidFill>
                  <a:schemeClr val="dk1"/>
                </a:solidFill>
              </a:rPr>
              <a:t>Protection of ships and in monitoring fires in ship port areas.</a:t>
            </a:r>
            <a:endParaRPr sz="6822">
              <a:solidFill>
                <a:schemeClr val="dk1"/>
              </a:solidFill>
            </a:endParaRPr>
          </a:p>
          <a:p>
            <a:pPr indent="-3369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822">
                <a:solidFill>
                  <a:schemeClr val="dk1"/>
                </a:solidFill>
              </a:rPr>
              <a:t>Detect image is different light condition.</a:t>
            </a:r>
            <a:endParaRPr sz="6822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792">
                <a:solidFill>
                  <a:schemeClr val="dk1"/>
                </a:solidFill>
              </a:rPr>
              <a:t>Proposed Work</a:t>
            </a:r>
            <a:endParaRPr b="1" sz="7792">
              <a:solidFill>
                <a:schemeClr val="dk1"/>
              </a:solidFill>
            </a:endParaRPr>
          </a:p>
          <a:p>
            <a:pPr indent="-33960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992">
                <a:solidFill>
                  <a:schemeClr val="dk1"/>
                </a:solidFill>
              </a:rPr>
              <a:t>Collect different size of picture videos to increase the size of dataset.</a:t>
            </a:r>
            <a:endParaRPr sz="6992">
              <a:solidFill>
                <a:schemeClr val="dk1"/>
              </a:solidFill>
            </a:endParaRPr>
          </a:p>
          <a:p>
            <a:pPr indent="-33960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992">
                <a:solidFill>
                  <a:schemeClr val="dk1"/>
                </a:solidFill>
              </a:rPr>
              <a:t>To give accurate accuracy of system use this picture and distinguish video.</a:t>
            </a:r>
            <a:endParaRPr sz="699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2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work(continued)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>
                <a:solidFill>
                  <a:schemeClr val="dk1"/>
                </a:solidFill>
              </a:rPr>
              <a:t>Illustration features fire items, flames, and burning displays use public platforms such as Roboflow and Kaggle.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Containing both diurnal and nocturnal images dataset reached a total of 4186 images of fires and 436 images of non-fire scenarios were added to expand the diversity of the dataset.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70% training, 10% test,20% validation.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5" y="3898822"/>
            <a:ext cx="9144001" cy="100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YOLOV7</a:t>
            </a:r>
            <a:endParaRPr b="1">
              <a:solidFill>
                <a:schemeClr val="dk1"/>
              </a:solidFill>
            </a:endParaRPr>
          </a:p>
          <a:p>
            <a:pPr indent="-334157" lvl="0" marL="457200" rtl="0" algn="l">
              <a:spcBef>
                <a:spcPts val="1200"/>
              </a:spcBef>
              <a:spcAft>
                <a:spcPts val="0"/>
              </a:spcAft>
              <a:buSzPct val="102568"/>
              <a:buChar char="●"/>
            </a:pPr>
            <a:r>
              <a:rPr lang="en" sz="2315">
                <a:solidFill>
                  <a:schemeClr val="dk1"/>
                </a:solidFill>
              </a:rPr>
              <a:t>The evolution of YOLO models is typically based on the accuracy and speed of the algorithm.</a:t>
            </a:r>
            <a:endParaRPr sz="2315">
              <a:solidFill>
                <a:schemeClr val="dk1"/>
              </a:solidFill>
            </a:endParaRPr>
          </a:p>
          <a:p>
            <a:pPr indent="-33151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15">
                <a:solidFill>
                  <a:schemeClr val="dk1"/>
                </a:solidFill>
              </a:rPr>
              <a:t>For the detection and recognition of small objects, </a:t>
            </a:r>
            <a:r>
              <a:rPr lang="en" sz="2315">
                <a:solidFill>
                  <a:schemeClr val="dk1"/>
                </a:solidFill>
              </a:rPr>
              <a:t>YOLOv7</a:t>
            </a:r>
            <a:r>
              <a:rPr lang="en" sz="2315">
                <a:solidFill>
                  <a:schemeClr val="dk1"/>
                </a:solidFill>
              </a:rPr>
              <a:t> is </a:t>
            </a:r>
            <a:r>
              <a:rPr lang="en" sz="2315">
                <a:solidFill>
                  <a:schemeClr val="dk1"/>
                </a:solidFill>
              </a:rPr>
              <a:t>preferable</a:t>
            </a:r>
            <a:r>
              <a:rPr lang="en" sz="2315">
                <a:solidFill>
                  <a:schemeClr val="dk1"/>
                </a:solidFill>
              </a:rPr>
              <a:t> to YOLOv6 .</a:t>
            </a:r>
            <a:endParaRPr sz="2315">
              <a:solidFill>
                <a:schemeClr val="dk1"/>
              </a:solidFill>
            </a:endParaRPr>
          </a:p>
          <a:p>
            <a:pPr indent="-33151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15">
                <a:solidFill>
                  <a:schemeClr val="dk1"/>
                </a:solidFill>
              </a:rPr>
              <a:t>YOLOv7 uses an E-ELAN architecture as the backbone of the algorithm</a:t>
            </a:r>
            <a:endParaRPr sz="2315">
              <a:solidFill>
                <a:schemeClr val="dk1"/>
              </a:solidFill>
            </a:endParaRPr>
          </a:p>
          <a:p>
            <a:pPr indent="-33151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15">
                <a:solidFill>
                  <a:schemeClr val="dk1"/>
                </a:solidFill>
              </a:rPr>
              <a:t>It utilizes gradient flow propagation paths for determining the segments (modules) within the overall model that requires re-parameterization.</a:t>
            </a:r>
            <a:endParaRPr sz="2315">
              <a:solidFill>
                <a:schemeClr val="dk1"/>
              </a:solidFill>
            </a:endParaRPr>
          </a:p>
          <a:p>
            <a:pPr indent="-33151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15">
                <a:solidFill>
                  <a:schemeClr val="dk1"/>
                </a:solidFill>
              </a:rPr>
              <a:t>A major advantage of YOLOv7 over its antecedents is its speed and accuracy, which empower it to perform object detection more precisely and accurately.</a:t>
            </a:r>
            <a:endParaRPr sz="231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450"/>
            <a:ext cx="9387776" cy="55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Methodology(continued)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Fire Detection Using YOLOv7</a:t>
            </a:r>
            <a:endParaRPr b="1"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First </a:t>
            </a:r>
            <a:r>
              <a:rPr lang="en">
                <a:solidFill>
                  <a:schemeClr val="dk1"/>
                </a:solidFill>
              </a:rPr>
              <a:t>YOLOv7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separate</a:t>
            </a:r>
            <a:r>
              <a:rPr lang="en">
                <a:solidFill>
                  <a:schemeClr val="dk1"/>
                </a:solidFill>
              </a:rPr>
              <a:t> the input image in n grade,all same size.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Predicted objects in each grid are overlapped from the increasing predictions of the grid.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YOLO architecture uses a mechanism to predict only objects of interest, called non-maximal suppression.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YOLOv7, unlike its peers, scales the depth and width of the network simultaneously while connecting layers together.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6075"/>
            <a:ext cx="9143999" cy="33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950"/>
            <a:ext cx="8520599" cy="54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